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6"/>
  </p:notesMasterIdLst>
  <p:sldIdLst>
    <p:sldId id="260" r:id="rId2"/>
    <p:sldId id="278" r:id="rId3"/>
    <p:sldId id="280" r:id="rId4"/>
    <p:sldId id="281" r:id="rId5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0000"/>
    <a:srgbClr val="F5F5F5"/>
    <a:srgbClr val="C3004E"/>
    <a:srgbClr val="C9C9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4" autoAdjust="0"/>
    <p:restoredTop sz="93592" autoAdjust="0"/>
  </p:normalViewPr>
  <p:slideViewPr>
    <p:cSldViewPr snapToGrid="0">
      <p:cViewPr varScale="1">
        <p:scale>
          <a:sx n="104" d="100"/>
          <a:sy n="104" d="100"/>
        </p:scale>
        <p:origin x="166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C91E05-EA52-4CD2-A782-9F4B68FE1284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8D6C1B-E1F3-499A-AA90-E30147EC84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123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79450" y="811213"/>
            <a:ext cx="5399088" cy="40497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C87E5-7643-4EA1-AE66-1D949B32A134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280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79450" y="811213"/>
            <a:ext cx="5399088" cy="40497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C87E5-7643-4EA1-AE66-1D949B32A134}" type="slidenum">
              <a:rPr lang="ko-KR" altLang="en-US" smtClean="0">
                <a:solidFill>
                  <a:prstClr val="black"/>
                </a:solidFill>
              </a:rPr>
              <a:pPr/>
              <a:t>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58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79450" y="811213"/>
            <a:ext cx="5399088" cy="404971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C87E5-7643-4EA1-AE66-1D949B32A134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410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98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48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93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1889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8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662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8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975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633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515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438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>
            <a:off x="200031" y="620688"/>
            <a:ext cx="8763759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5828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B7D9A-2BBC-42BB-90AE-02F3735AC120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79DA9-05BA-4008-A6A2-ED1BC35F6E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597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earch.naver.com/search.naver?where=nexearch&amp;sm=top_hty&amp;fbm=1&amp;ie=utf8&amp;query=%EA%B8%80%EC%9E%90%EC%88%98+%EA%B3%84%EC%82%B0%EA%B8%B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 Box 6"/>
          <p:cNvSpPr txBox="1">
            <a:spLocks noChangeArrowheads="1"/>
          </p:cNvSpPr>
          <p:nvPr/>
        </p:nvSpPr>
        <p:spPr bwMode="auto">
          <a:xfrm>
            <a:off x="644668" y="1990966"/>
            <a:ext cx="7854664" cy="1373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0534" tIns="40266" rIns="80534" bIns="40266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2800" b="1" dirty="0" smtClean="0">
                <a:latin typeface="Noto Sans CJK KR Regular" pitchFamily="34" charset="-127"/>
                <a:ea typeface="Noto Sans CJK KR Regular" pitchFamily="34" charset="-127"/>
              </a:rPr>
              <a:t>제 </a:t>
            </a:r>
            <a:r>
              <a:rPr kumimoji="1" lang="en-US" altLang="ko-KR" sz="2800" b="1" dirty="0" smtClean="0">
                <a:latin typeface="Noto Sans CJK KR Regular" pitchFamily="34" charset="-127"/>
                <a:ea typeface="Noto Sans CJK KR Regular" pitchFamily="34" charset="-127"/>
              </a:rPr>
              <a:t>2 </a:t>
            </a:r>
            <a:r>
              <a:rPr kumimoji="1" lang="ko-KR" altLang="en-US" sz="2800" b="1" dirty="0" smtClean="0">
                <a:latin typeface="Noto Sans CJK KR Regular" pitchFamily="34" charset="-127"/>
                <a:ea typeface="Noto Sans CJK KR Regular" pitchFamily="34" charset="-127"/>
              </a:rPr>
              <a:t>회</a:t>
            </a:r>
            <a:r>
              <a:rPr kumimoji="1" lang="en-US" altLang="ko-KR" sz="2800" b="1" dirty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kumimoji="1" lang="en-US" altLang="ko-KR" sz="2800" b="1" dirty="0">
                <a:latin typeface="Noto Sans CJK KR Regular" pitchFamily="34" charset="-127"/>
                <a:ea typeface="Noto Sans CJK KR Regular" pitchFamily="34" charset="-127"/>
              </a:rPr>
            </a:br>
            <a:r>
              <a:rPr kumimoji="1" lang="en-US" altLang="ko-KR" sz="2800" b="1" dirty="0" smtClean="0">
                <a:latin typeface="Noto Sans CJK KR Regular" pitchFamily="34" charset="-127"/>
                <a:ea typeface="Noto Sans CJK KR Regular" pitchFamily="34" charset="-127"/>
              </a:rPr>
              <a:t>LX Z:IN</a:t>
            </a:r>
            <a:r>
              <a:rPr kumimoji="1" lang="ko-KR" altLang="en-US" sz="2800" b="1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ko-KR" altLang="en-US" sz="2800" b="1" dirty="0">
                <a:latin typeface="Noto Sans CJK KR Regular" pitchFamily="34" charset="-127"/>
                <a:ea typeface="Noto Sans CJK KR Regular" pitchFamily="34" charset="-127"/>
              </a:rPr>
              <a:t>인테리어 디자인 공모전</a:t>
            </a:r>
            <a:r>
              <a:rPr kumimoji="1" lang="en-US" altLang="ko-KR" sz="2800" b="1" dirty="0">
                <a:latin typeface="Noto Sans CJK KR Regular" pitchFamily="34" charset="-127"/>
                <a:ea typeface="Noto Sans CJK KR Regular" pitchFamily="34" charset="-127"/>
              </a:rPr>
              <a:t/>
            </a:r>
            <a:br>
              <a:rPr kumimoji="1" lang="en-US" altLang="ko-KR" sz="2800" b="1" dirty="0">
                <a:latin typeface="Noto Sans CJK KR Regular" pitchFamily="34" charset="-127"/>
                <a:ea typeface="Noto Sans CJK KR Regular" pitchFamily="34" charset="-127"/>
              </a:rPr>
            </a:br>
            <a:r>
              <a:rPr kumimoji="1" lang="ko-KR" altLang="en-US" sz="2800" b="1" dirty="0">
                <a:latin typeface="Noto Sans CJK KR Regular" pitchFamily="34" charset="-127"/>
                <a:ea typeface="Noto Sans CJK KR Regular" pitchFamily="34" charset="-127"/>
              </a:rPr>
              <a:t>참여 양식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436751"/>
            <a:ext cx="2880000" cy="46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6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85064" y="174837"/>
            <a:ext cx="3956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제</a:t>
            </a:r>
            <a:r>
              <a:rPr kumimoji="1" lang="en-US" altLang="ko-KR" b="1" dirty="0">
                <a:latin typeface="Noto Sans CJK KR Regular" pitchFamily="34" charset="-127"/>
                <a:ea typeface="Noto Sans CJK KR Regular" pitchFamily="34" charset="-127"/>
              </a:rPr>
              <a:t>2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회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LX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Z:IN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인테리어 디자인 공모전</a:t>
            </a: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C8208166-7C15-4B3F-936F-4DAC8EE4E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473544"/>
              </p:ext>
            </p:extLst>
          </p:nvPr>
        </p:nvGraphicFramePr>
        <p:xfrm>
          <a:off x="603787" y="1208737"/>
          <a:ext cx="7947992" cy="1645920"/>
        </p:xfrm>
        <a:graphic>
          <a:graphicData uri="http://schemas.openxmlformats.org/drawingml/2006/table">
            <a:tbl>
              <a:tblPr>
                <a:solidFill>
                  <a:srgbClr val="830000"/>
                </a:solidFill>
                <a:tableStyleId>{5C22544A-7EE6-4342-B048-85BDC9FD1C3A}</a:tableStyleId>
              </a:tblPr>
              <a:tblGrid>
                <a:gridCol w="2859849">
                  <a:extLst>
                    <a:ext uri="{9D8B030D-6E8A-4147-A177-3AD203B41FA5}">
                      <a16:colId xmlns:a16="http://schemas.microsoft.com/office/drawing/2014/main" val="2964861344"/>
                    </a:ext>
                  </a:extLst>
                </a:gridCol>
                <a:gridCol w="5088143">
                  <a:extLst>
                    <a:ext uri="{9D8B030D-6E8A-4147-A177-3AD203B41FA5}">
                      <a16:colId xmlns:a16="http://schemas.microsoft.com/office/drawing/2014/main" val="2227039024"/>
                    </a:ext>
                  </a:extLst>
                </a:gridCol>
              </a:tblGrid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학교명</a:t>
                      </a: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935108"/>
                  </a:ext>
                </a:extLst>
              </a:tr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err="1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학과명</a:t>
                      </a:r>
                      <a:endParaRPr lang="ko-KR" altLang="en-US" sz="1200" b="1" kern="1200" dirty="0">
                        <a:solidFill>
                          <a:srgbClr val="F5F5F5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4455949"/>
                  </a:ext>
                </a:extLst>
              </a:tr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학번</a:t>
                      </a: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7007621"/>
                  </a:ext>
                </a:extLst>
              </a:tr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휴</a:t>
                      </a:r>
                      <a:r>
                        <a:rPr lang="en-US" altLang="ko-KR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재학 상태</a:t>
                      </a: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7649518"/>
                  </a:ext>
                </a:extLst>
              </a:tr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졸업예정일</a:t>
                      </a: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9584208"/>
                  </a:ext>
                </a:extLst>
              </a:tr>
              <a:tr h="2666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 smtClean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LX</a:t>
                      </a:r>
                      <a:r>
                        <a:rPr lang="ko-KR" altLang="en-US" sz="1200" b="1" kern="1200" dirty="0" err="1" smtClean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하우시스</a:t>
                      </a:r>
                      <a:r>
                        <a:rPr lang="ko-KR" altLang="en-US" sz="1200" b="1" kern="1200" baseline="0" dirty="0" smtClean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 </a:t>
                      </a:r>
                      <a:r>
                        <a:rPr lang="ko-KR" altLang="en-US" sz="1200" b="1" kern="1200" dirty="0" err="1" smtClean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인턴십</a:t>
                      </a:r>
                      <a:r>
                        <a:rPr lang="ko-KR" altLang="en-US" sz="1200" b="1" kern="1200" dirty="0" smtClean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 </a:t>
                      </a:r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참여 가능 여부</a:t>
                      </a:r>
                      <a:r>
                        <a:rPr lang="en-US" altLang="ko-KR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(O,X)</a:t>
                      </a:r>
                      <a:endParaRPr lang="ko-KR" altLang="en-US" sz="1200" b="1" kern="1200" dirty="0">
                        <a:solidFill>
                          <a:srgbClr val="F5F5F5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476574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7090664-EAA5-403D-8CEF-C07112478413}"/>
              </a:ext>
            </a:extLst>
          </p:cNvPr>
          <p:cNvSpPr txBox="1"/>
          <p:nvPr/>
        </p:nvSpPr>
        <p:spPr>
          <a:xfrm>
            <a:off x="384458" y="853176"/>
            <a:ext cx="3988135" cy="28469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1477"/>
              </a:lnSpc>
              <a:spcBef>
                <a:spcPts val="369"/>
              </a:spcBef>
              <a:buFont typeface="Wingdings" pitchFamily="2" charset="2"/>
              <a:buChar char="q"/>
            </a:pPr>
            <a:r>
              <a:rPr lang="ko-KR" altLang="en-US" sz="1200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 공모전 참여자 정보</a:t>
            </a:r>
            <a:endParaRPr lang="en-US" altLang="ko-KR" sz="1200" b="1" dirty="0">
              <a:solidFill>
                <a:srgbClr val="000000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8D8411-8C5B-48C6-802C-3DF302D2C12F}"/>
              </a:ext>
            </a:extLst>
          </p:cNvPr>
          <p:cNvSpPr txBox="1"/>
          <p:nvPr/>
        </p:nvSpPr>
        <p:spPr>
          <a:xfrm>
            <a:off x="603787" y="2884469"/>
            <a:ext cx="282481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*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모든 항목을 </a:t>
            </a:r>
            <a:r>
              <a:rPr lang="ko-KR" altLang="en-US" sz="1100" dirty="0" err="1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기입해주셔야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 합니다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.</a:t>
            </a:r>
          </a:p>
          <a:p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*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공란이 있는 경우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참여로 인정되지 않습니다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.</a:t>
            </a:r>
            <a:endParaRPr lang="ko-KR" altLang="en-US" sz="1100" dirty="0">
              <a:solidFill>
                <a:srgbClr val="000000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749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C8208166-7C15-4B3F-936F-4DAC8EE4E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945770"/>
              </p:ext>
            </p:extLst>
          </p:nvPr>
        </p:nvGraphicFramePr>
        <p:xfrm>
          <a:off x="603787" y="1251936"/>
          <a:ext cx="7947992" cy="4513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29022">
                  <a:extLst>
                    <a:ext uri="{9D8B030D-6E8A-4147-A177-3AD203B41FA5}">
                      <a16:colId xmlns:a16="http://schemas.microsoft.com/office/drawing/2014/main" val="2964861344"/>
                    </a:ext>
                  </a:extLst>
                </a:gridCol>
                <a:gridCol w="5818970">
                  <a:extLst>
                    <a:ext uri="{9D8B030D-6E8A-4147-A177-3AD203B41FA5}">
                      <a16:colId xmlns:a16="http://schemas.microsoft.com/office/drawing/2014/main" val="2227039024"/>
                    </a:ext>
                  </a:extLst>
                </a:gridCol>
              </a:tblGrid>
              <a:tr h="5450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err="1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작품명</a:t>
                      </a:r>
                      <a:endParaRPr lang="ko-KR" altLang="en-US" sz="1200" b="1" kern="1200" dirty="0">
                        <a:solidFill>
                          <a:srgbClr val="F5F5F5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935108"/>
                  </a:ext>
                </a:extLst>
              </a:tr>
              <a:tr h="3968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컨셉 설명</a:t>
                      </a:r>
                      <a:endParaRPr lang="en-US" altLang="ko-KR" sz="1200" b="1" kern="1200" dirty="0">
                        <a:solidFill>
                          <a:srgbClr val="F5F5F5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(500</a:t>
                      </a:r>
                      <a:r>
                        <a:rPr lang="ko-KR" altLang="en-US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자 이상</a:t>
                      </a:r>
                      <a:r>
                        <a:rPr lang="en-US" altLang="ko-KR" sz="1200" b="1" kern="1200" dirty="0">
                          <a:solidFill>
                            <a:srgbClr val="F5F5F5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200" b="1" kern="1200" dirty="0">
                        <a:solidFill>
                          <a:srgbClr val="F5F5F5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rgbClr val="83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rgbClr val="C3004E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445594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7090664-EAA5-403D-8CEF-C07112478413}"/>
              </a:ext>
            </a:extLst>
          </p:cNvPr>
          <p:cNvSpPr txBox="1"/>
          <p:nvPr/>
        </p:nvSpPr>
        <p:spPr>
          <a:xfrm>
            <a:off x="384458" y="853200"/>
            <a:ext cx="3988135" cy="28469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1477"/>
              </a:lnSpc>
              <a:spcBef>
                <a:spcPts val="369"/>
              </a:spcBef>
              <a:buFont typeface="Wingdings" pitchFamily="2" charset="2"/>
              <a:buChar char="q"/>
            </a:pPr>
            <a:r>
              <a:rPr lang="ko-KR" altLang="en-US" sz="1200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 작품 설명</a:t>
            </a:r>
            <a:endParaRPr lang="en-US" altLang="ko-KR" sz="1200" b="1" dirty="0">
              <a:solidFill>
                <a:srgbClr val="000000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8D8411-8C5B-48C6-802C-3DF302D2C12F}"/>
              </a:ext>
            </a:extLst>
          </p:cNvPr>
          <p:cNvSpPr txBox="1"/>
          <p:nvPr/>
        </p:nvSpPr>
        <p:spPr>
          <a:xfrm>
            <a:off x="539555" y="5807373"/>
            <a:ext cx="50299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*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컨셉 설명 띄어쓰기 포함 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500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자 이상 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  <a:hlinkClick r:id="rId3"/>
              </a:rPr>
              <a:t>네이버 글자 수 계산기 이동</a:t>
            </a:r>
            <a:r>
              <a:rPr lang="en-US" altLang="ko-KR" sz="1100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ko-KR" altLang="en-US" sz="1100" dirty="0">
              <a:solidFill>
                <a:srgbClr val="000000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064" y="174837"/>
            <a:ext cx="3956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제</a:t>
            </a:r>
            <a:r>
              <a:rPr kumimoji="1" lang="en-US" altLang="ko-KR" b="1" dirty="0">
                <a:latin typeface="Noto Sans CJK KR Regular" pitchFamily="34" charset="-127"/>
                <a:ea typeface="Noto Sans CJK KR Regular" pitchFamily="34" charset="-127"/>
              </a:rPr>
              <a:t>2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회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LX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Z:IN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인테리어 디자인 공모전</a:t>
            </a:r>
          </a:p>
        </p:txBody>
      </p:sp>
    </p:spTree>
    <p:extLst>
      <p:ext uri="{BB962C8B-B14F-4D97-AF65-F5344CB8AC3E}">
        <p14:creationId xmlns:p14="http://schemas.microsoft.com/office/powerpoint/2010/main" val="158506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090664-EAA5-403D-8CEF-C07112478413}"/>
              </a:ext>
            </a:extLst>
          </p:cNvPr>
          <p:cNvSpPr txBox="1"/>
          <p:nvPr/>
        </p:nvSpPr>
        <p:spPr>
          <a:xfrm>
            <a:off x="384458" y="853200"/>
            <a:ext cx="3988135" cy="28469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1477"/>
              </a:lnSpc>
              <a:spcBef>
                <a:spcPts val="369"/>
              </a:spcBef>
              <a:buFont typeface="Wingdings" pitchFamily="2" charset="2"/>
              <a:buChar char="q"/>
            </a:pPr>
            <a:r>
              <a:rPr lang="ko-KR" altLang="en-US" sz="1292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 작품 이미지 </a:t>
            </a:r>
            <a:r>
              <a:rPr lang="en-US" altLang="ko-KR" sz="1292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292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필요시 페이지 추가</a:t>
            </a:r>
            <a:r>
              <a:rPr lang="en-US" altLang="ko-KR" sz="1292" b="1" dirty="0">
                <a:solidFill>
                  <a:srgbClr val="000000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lang="en-US" altLang="ko-KR" sz="1108" b="1" dirty="0">
              <a:solidFill>
                <a:srgbClr val="000000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064" y="174837"/>
            <a:ext cx="3956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제</a:t>
            </a:r>
            <a:r>
              <a:rPr kumimoji="1" lang="en-US" altLang="ko-KR" b="1" dirty="0">
                <a:latin typeface="Noto Sans CJK KR Regular" pitchFamily="34" charset="-127"/>
                <a:ea typeface="Noto Sans CJK KR Regular" pitchFamily="34" charset="-127"/>
              </a:rPr>
              <a:t>2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회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LX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en-US" altLang="ko-KR" b="1" dirty="0" smtClean="0">
                <a:latin typeface="Noto Sans CJK KR Regular" pitchFamily="34" charset="-127"/>
                <a:ea typeface="Noto Sans CJK KR Regular" pitchFamily="34" charset="-127"/>
              </a:rPr>
              <a:t>Z:IN</a:t>
            </a:r>
            <a:r>
              <a:rPr kumimoji="1" lang="ko-KR" altLang="en-US" b="1" dirty="0" smtClean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kumimoji="1" lang="ko-KR" altLang="en-US" b="1" dirty="0">
                <a:latin typeface="Noto Sans CJK KR Regular" pitchFamily="34" charset="-127"/>
                <a:ea typeface="Noto Sans CJK KR Regular" pitchFamily="34" charset="-127"/>
              </a:rPr>
              <a:t>인테리어 디자인 공모전</a:t>
            </a:r>
          </a:p>
        </p:txBody>
      </p:sp>
    </p:spTree>
    <p:extLst>
      <p:ext uri="{BB962C8B-B14F-4D97-AF65-F5344CB8AC3E}">
        <p14:creationId xmlns:p14="http://schemas.microsoft.com/office/powerpoint/2010/main" val="2222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3119</TotalTime>
  <Words>100</Words>
  <Application>Microsoft Office PowerPoint</Application>
  <PresentationFormat>화면 슬라이드 쇼(4:3)</PresentationFormat>
  <Paragraphs>22</Paragraphs>
  <Slides>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1" baseType="lpstr">
      <vt:lpstr>Noto Sans CJK KR Regular</vt:lpstr>
      <vt:lpstr>맑은 고딕</vt:lpstr>
      <vt:lpstr>Arial</vt:lpstr>
      <vt:lpstr>Calibri</vt:lpstr>
      <vt:lpstr>Calibri Light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131</cp:revision>
  <cp:lastPrinted>2020-09-04T04:44:21Z</cp:lastPrinted>
  <dcterms:created xsi:type="dcterms:W3CDTF">2020-08-24T01:03:10Z</dcterms:created>
  <dcterms:modified xsi:type="dcterms:W3CDTF">2022-03-02T04:41:03Z</dcterms:modified>
</cp:coreProperties>
</file>