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80" r:id="rId3"/>
    <p:sldId id="259" r:id="rId4"/>
    <p:sldId id="285" r:id="rId5"/>
    <p:sldId id="287" r:id="rId6"/>
  </p:sldIdLst>
  <p:sldSz cx="9906000" cy="6858000" type="A4"/>
  <p:notesSz cx="6858000" cy="9144000"/>
  <p:embeddedFontLst>
    <p:embeddedFont>
      <p:font typeface="-윤고딕320" panose="020B0600000101010101" charset="-127"/>
      <p:regular r:id="rId7"/>
    </p:embeddedFont>
    <p:embeddedFont>
      <p:font typeface="-윤고딕350" panose="020B0600000101010101" charset="-127"/>
      <p:regular r:id="rId8"/>
    </p:embeddedFont>
    <p:embeddedFont>
      <p:font typeface="맑은 고딕" panose="020B0503020000020004" pitchFamily="50" charset="-127"/>
      <p:regular r:id="rId9"/>
      <p:bold r:id="rId10"/>
    </p:embeddedFont>
    <p:embeddedFont>
      <p:font typeface="휴먼둥근헤드라인" panose="02030504000101010101" pitchFamily="18" charset="-127"/>
      <p:regular r:id="rId11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7BCE"/>
    <a:srgbClr val="187CCF"/>
    <a:srgbClr val="1B8AE5"/>
    <a:srgbClr val="5F5F5F"/>
    <a:srgbClr val="4D4D4D"/>
    <a:srgbClr val="187ECF"/>
    <a:srgbClr val="1AE6DC"/>
    <a:srgbClr val="18D8CF"/>
    <a:srgbClr val="00FF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9" autoAdjust="0"/>
    <p:restoredTop sz="95685" autoAdjust="0"/>
  </p:normalViewPr>
  <p:slideViewPr>
    <p:cSldViewPr showGuides="1">
      <p:cViewPr varScale="1">
        <p:scale>
          <a:sx n="111" d="100"/>
          <a:sy n="111" d="100"/>
        </p:scale>
        <p:origin x="1266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04F04-8CBC-49B2-A3A9-CD1ED5AB5E41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9C9FA-889C-4582-B8B4-484A71F7DBC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0B263-D769-4B39-A6F2-009DF0AE08D5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CBFEC-719C-4E1A-A321-7C026CCA241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DEB82-A38A-459E-87E3-5C9D8AC4E25B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4235E-4B9B-4120-AC03-05106BB7A41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5D4D9-1987-4EBE-BC93-A2A2D37C033E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80CFD-B946-42BF-A2D7-F71CEE2929E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3724F-B786-46EB-B1A1-A547B2804E51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2B53C-5D05-4579-9B80-699E1708957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05909-BF63-47BD-8262-651107A1F4E4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9101B-9A0C-46EA-8ABE-0864E50BE44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11771-A1EF-450C-BA1F-91C4CA311312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0BFE5-D914-49D4-AC1B-9378AE6D9A1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063E8-7D2A-44AC-85AA-B8EB44696A1E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7C3F3-DB3B-4329-B093-B29B105ABF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6CAEE-AE8B-469E-9B7E-44F05C0667D8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B4C7-8F40-4B3B-AA83-9537855CAB5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2B185-5D25-4E93-A4CC-44867AE571F8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C4DAA-B05F-4BC0-9DA4-CA78D6C645A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8D9C1-DF8C-46DE-A868-C2192A0E2AC3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EA667-1CED-4EDF-B17C-D30F97077F7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285D9-7783-4AA4-85DF-9A34A14CB635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DEC6A-D1A1-431E-B13B-7B441C3385F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23E61-4E8A-47BF-AA97-5CBEADBCEB56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10C58-BBDD-4031-9F6B-67B1724A410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F6C7A-808D-46F1-909E-7F060C7AD188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1C1AF-4788-452C-A377-6BD4BB2D06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B0FCE-FA8B-461E-828D-A0513C56D6BD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8D596-D6D4-4BD6-94E3-6A930E1358C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BDA2C-D2B0-4AA2-9709-BB26890C353A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58814-B0BD-4CA8-9FD6-17367FF557F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A475C-E16C-4802-BDD2-335CF36506E7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E2663-2347-4B88-B223-C4E0A9E374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C098D-E384-4FD5-AD10-2DB2E83D8E96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91278-499E-4123-B3EC-89729761D67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5766B-94C8-413A-8877-E6E994E46F8C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A05CA-EBC9-4761-A8F2-FA5402B5E8D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57E67-6DC5-49F5-A865-7B5CEE960247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C755A-57A4-44C4-9C77-9DD689D1963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2850A-7562-4A11-AEA5-E5D625E36709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25649-A7BC-44CE-BB7B-B2A0EA8AD0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05D7B-9B72-4C3E-AB3C-E62D44B4C733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CC0DF-C191-41C5-B1A6-06314DD777B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B0357DE-30B5-4586-BA7A-A5858234DBD0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53EFDAC-0091-42CF-A313-A378FA67FBF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051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7F844877-736A-41E5-9BCD-0EEFA7F0C6C0}" type="datetimeFigureOut">
              <a:rPr lang="ko-KR" altLang="en-US"/>
              <a:pPr>
                <a:defRPr/>
              </a:pPr>
              <a:t>2018-08-23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CC08BB05-D052-4258-872F-9B642917F20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11247" y="0"/>
            <a:ext cx="9894753" cy="6858000"/>
            <a:chOff x="0" y="0"/>
            <a:chExt cx="9894753" cy="6858000"/>
          </a:xfrm>
        </p:grpSpPr>
        <p:grpSp>
          <p:nvGrpSpPr>
            <p:cNvPr id="7" name="그룹 6"/>
            <p:cNvGrpSpPr/>
            <p:nvPr/>
          </p:nvGrpSpPr>
          <p:grpSpPr>
            <a:xfrm>
              <a:off x="0" y="0"/>
              <a:ext cx="9894753" cy="6858000"/>
              <a:chOff x="0" y="0"/>
              <a:chExt cx="9894753" cy="6858000"/>
            </a:xfrm>
          </p:grpSpPr>
          <p:pic>
            <p:nvPicPr>
              <p:cNvPr id="3" name="그림 2" descr="그림1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0" y="0"/>
                <a:ext cx="9894753" cy="6858000"/>
              </a:xfrm>
              <a:prstGeom prst="rect">
                <a:avLst/>
              </a:prstGeom>
            </p:spPr>
          </p:pic>
          <p:sp>
            <p:nvSpPr>
              <p:cNvPr id="2" name="직사각형 1"/>
              <p:cNvSpPr/>
              <p:nvPr/>
            </p:nvSpPr>
            <p:spPr>
              <a:xfrm>
                <a:off x="6681192" y="1681419"/>
                <a:ext cx="2952328" cy="3024336"/>
              </a:xfrm>
              <a:prstGeom prst="rect">
                <a:avLst/>
              </a:prstGeom>
              <a:solidFill>
                <a:srgbClr val="187B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5025008" y="1864066"/>
              <a:ext cx="4464496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6000" dirty="0">
                  <a:solidFill>
                    <a:schemeClr val="bg1"/>
                  </a:solidFill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브랜드림</a:t>
              </a:r>
              <a:endParaRPr lang="en-US" altLang="ko-KR" sz="60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endParaRPr>
            </a:p>
            <a:p>
              <a:pPr algn="r"/>
              <a:r>
                <a:rPr lang="en-US" altLang="ko-KR" sz="6000" dirty="0">
                  <a:solidFill>
                    <a:schemeClr val="bg1"/>
                  </a:solidFill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27</a:t>
              </a:r>
              <a:r>
                <a:rPr lang="ko-KR" altLang="en-US" sz="6000" dirty="0">
                  <a:solidFill>
                    <a:schemeClr val="bg1"/>
                  </a:solidFill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기</a:t>
              </a:r>
              <a:endParaRPr lang="en-US" altLang="ko-KR" sz="60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endParaRPr>
            </a:p>
            <a:p>
              <a:pPr algn="r"/>
              <a:r>
                <a:rPr lang="ko-KR" altLang="en-US" sz="6000" dirty="0">
                  <a:solidFill>
                    <a:schemeClr val="bg1"/>
                  </a:solidFill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지원서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표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29216"/>
              </p:ext>
            </p:extLst>
          </p:nvPr>
        </p:nvGraphicFramePr>
        <p:xfrm>
          <a:off x="2720752" y="1124744"/>
          <a:ext cx="6768752" cy="2304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8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620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성명 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: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생년월일 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: 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205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주소 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: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20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연락처 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: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E – mail :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20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취미 및 특기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: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주중 가능 요일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: (  </a:t>
                      </a:r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수  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/  </a:t>
                      </a:r>
                      <a:r>
                        <a:rPr lang="ko-KR" altLang="en-US" sz="1600" dirty="0">
                          <a:solidFill>
                            <a:srgbClr val="5F5F5F"/>
                          </a:solidFill>
                        </a:rPr>
                        <a:t>목  </a:t>
                      </a:r>
                      <a:r>
                        <a:rPr lang="en-US" altLang="ko-KR" sz="1600" dirty="0">
                          <a:solidFill>
                            <a:srgbClr val="5F5F5F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직사각형 22"/>
          <p:cNvSpPr/>
          <p:nvPr/>
        </p:nvSpPr>
        <p:spPr>
          <a:xfrm>
            <a:off x="343926" y="1125306"/>
            <a:ext cx="2160240" cy="2304256"/>
          </a:xfrm>
          <a:prstGeom prst="rect">
            <a:avLst/>
          </a:prstGeom>
          <a:noFill/>
          <a:ln w="22225">
            <a:solidFill>
              <a:schemeClr val="tx1">
                <a:lumMod val="50000"/>
                <a:lumOff val="50000"/>
              </a:schemeClr>
            </a:solidFill>
          </a:ln>
          <a:effectLst>
            <a:innerShdw blurRad="63500" dist="50800" dir="2700000">
              <a:prstClr val="black">
                <a:alpha val="3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gradFill>
                <a:gsLst>
                  <a:gs pos="0">
                    <a:srgbClr val="000000"/>
                  </a:gs>
                  <a:gs pos="50000">
                    <a:srgbClr val="000000"/>
                  </a:gs>
                  <a:gs pos="100000">
                    <a:srgbClr val="000000"/>
                  </a:gs>
                </a:gsLst>
                <a:path path="circle">
                  <a:fillToRect l="100000" t="100000"/>
                </a:path>
              </a:gradFill>
              <a:latin typeface="-윤고딕320" pitchFamily="18" charset="-127"/>
              <a:ea typeface="-윤고딕320" pitchFamily="18" charset="-127"/>
            </a:endParaRPr>
          </a:p>
        </p:txBody>
      </p:sp>
      <p:graphicFrame>
        <p:nvGraphicFramePr>
          <p:cNvPr id="71" name="표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838622"/>
              </p:ext>
            </p:extLst>
          </p:nvPr>
        </p:nvGraphicFramePr>
        <p:xfrm>
          <a:off x="344489" y="3616558"/>
          <a:ext cx="9145015" cy="14523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0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96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5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53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  <a:latin typeface="-윤고딕320" pitchFamily="18" charset="-127"/>
                          <a:ea typeface="-윤고딕320" pitchFamily="18" charset="-127"/>
                        </a:rPr>
                        <a:t>소속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대학교</a:t>
                      </a:r>
                      <a:r>
                        <a:rPr kumimoji="1" lang="en-US" altLang="ko-K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소재</a:t>
                      </a:r>
                      <a:r>
                        <a:rPr kumimoji="1" lang="en-US" altLang="ko-K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)</a:t>
                      </a:r>
                      <a:r>
                        <a:rPr kumimoji="1" lang="ko-KR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     학과       학년      학기 재학</a:t>
                      </a:r>
                      <a:endParaRPr kumimoji="1" lang="en-US" altLang="ko-KR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5F5F5F"/>
                        </a:solidFill>
                        <a:effectLst/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96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  <a:latin typeface="-윤고딕320" pitchFamily="18" charset="-127"/>
                          <a:ea typeface="-윤고딕320" pitchFamily="18" charset="-127"/>
                        </a:rPr>
                        <a:t>프로그램</a:t>
                      </a:r>
                      <a:endParaRPr lang="en-US" altLang="ko-KR" sz="16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solidFill>
                            <a:srgbClr val="5F5F5F"/>
                          </a:solidFill>
                          <a:latin typeface="-윤고딕320" pitchFamily="18" charset="-127"/>
                          <a:ea typeface="-윤고딕320" pitchFamily="18" charset="-127"/>
                        </a:rPr>
                        <a:t>활용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파워포인트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), </a:t>
                      </a:r>
                      <a:r>
                        <a:rPr kumimoji="1" lang="ko-KR" alt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포토샵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), </a:t>
                      </a:r>
                      <a:r>
                        <a:rPr kumimoji="1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플래시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), </a:t>
                      </a:r>
                      <a:r>
                        <a:rPr kumimoji="1" lang="ko-KR" alt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프리미어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),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  </a:t>
                      </a:r>
                      <a:r>
                        <a:rPr kumimoji="1" lang="ko-KR" alt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일러스트레이트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), </a:t>
                      </a:r>
                      <a:r>
                        <a:rPr kumimoji="1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홈페이지 제작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), </a:t>
                      </a:r>
                      <a:r>
                        <a:rPr kumimoji="1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기타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</a:t>
                      </a:r>
                      <a:r>
                        <a:rPr kumimoji="1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한글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, </a:t>
                      </a:r>
                      <a:r>
                        <a:rPr kumimoji="1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메모장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, </a:t>
                      </a:r>
                      <a:r>
                        <a:rPr kumimoji="1" lang="ko-KR" alt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그림판</a:t>
                      </a:r>
                      <a:r>
                        <a:rPr kumimoji="1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)</a:t>
                      </a:r>
                      <a:endParaRPr kumimoji="1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5F5F5F"/>
                        </a:solidFill>
                        <a:effectLst/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* 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가능 프로그램에 체크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     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내부교육을 위한 조사이며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합격여부와 무관합니다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F5F5F"/>
                          </a:solidFill>
                          <a:effectLst/>
                          <a:latin typeface="-윤고딕320" pitchFamily="18" charset="-127"/>
                          <a:ea typeface="-윤고딕320" pitchFamily="18" charset="-127"/>
                        </a:rPr>
                        <a:t>.)</a:t>
                      </a:r>
                    </a:p>
                    <a:p>
                      <a:pPr algn="ctr" latinLnBrk="1"/>
                      <a:endParaRPr lang="ko-KR" altLang="en-US" sz="1200" dirty="0">
                        <a:solidFill>
                          <a:srgbClr val="5F5F5F"/>
                        </a:solidFill>
                        <a:latin typeface="-윤고딕320" pitchFamily="18" charset="-127"/>
                        <a:ea typeface="-윤고딕320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2" name="직사각형 71"/>
          <p:cNvSpPr/>
          <p:nvPr/>
        </p:nvSpPr>
        <p:spPr>
          <a:xfrm>
            <a:off x="344488" y="5229200"/>
            <a:ext cx="9145016" cy="1152128"/>
          </a:xfrm>
          <a:prstGeom prst="rect">
            <a:avLst/>
          </a:prstGeom>
          <a:noFill/>
          <a:ln w="254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gradFill>
                <a:gsLst>
                  <a:gs pos="0">
                    <a:srgbClr val="3366FF"/>
                  </a:gs>
                  <a:gs pos="50000">
                    <a:srgbClr val="3366FF"/>
                  </a:gs>
                  <a:gs pos="100000">
                    <a:srgbClr val="3366FF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gradFill>
                  <a:gsLst>
                    <a:gs pos="0">
                      <a:srgbClr val="3366FF"/>
                    </a:gs>
                    <a:gs pos="50000">
                      <a:srgbClr val="3366F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 </a:t>
            </a:r>
            <a:r>
              <a:rPr kumimoji="0" lang="ko-KR" altLang="en-US" sz="1600" dirty="0" err="1">
                <a:solidFill>
                  <a:srgbClr val="1B8AE5"/>
                </a:solidFill>
                <a:latin typeface="-윤고딕320" pitchFamily="18" charset="-127"/>
                <a:ea typeface="-윤고딕320" pitchFamily="18" charset="-127"/>
              </a:rPr>
              <a:t>브랜드림</a:t>
            </a:r>
            <a:r>
              <a:rPr kumimoji="0" lang="ko-KR" altLang="en-US" sz="1600" dirty="0" err="1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을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 알게 된 계기는 </a:t>
            </a: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? (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복수 체크</a:t>
            </a: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dirty="0">
              <a:solidFill>
                <a:srgbClr val="5F5F5F"/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1. 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홍보 포스터   </a:t>
            </a: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2. 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온라인 </a:t>
            </a:r>
            <a:r>
              <a:rPr kumimoji="0" lang="ko-KR" altLang="en-US" sz="1600" dirty="0" err="1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게시글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   </a:t>
            </a: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3. 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주변의 소개   </a:t>
            </a: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4. </a:t>
            </a:r>
            <a:r>
              <a:rPr kumimoji="0" lang="ko-KR" altLang="en-US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기타</a:t>
            </a:r>
            <a:r>
              <a:rPr kumimoji="0" lang="en-US" altLang="ko-KR" sz="1600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(                    )</a:t>
            </a:r>
          </a:p>
          <a:p>
            <a:pPr algn="ctr"/>
            <a:endParaRPr lang="ko-KR" altLang="en-US" sz="1600" dirty="0">
              <a:latin typeface="-윤고딕320" pitchFamily="18" charset="-127"/>
              <a:ea typeface="-윤고딕320" pitchFamily="18" charset="-127"/>
            </a:endParaRPr>
          </a:p>
        </p:txBody>
      </p:sp>
      <p:pic>
        <p:nvPicPr>
          <p:cNvPr id="20" name="Picture 3" descr="C:\Users\Qeunam\Pictures\CHEC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6484" y="4076749"/>
            <a:ext cx="3397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그룹 3"/>
          <p:cNvGrpSpPr/>
          <p:nvPr/>
        </p:nvGrpSpPr>
        <p:grpSpPr>
          <a:xfrm>
            <a:off x="-15552" y="-1353"/>
            <a:ext cx="9921552" cy="702760"/>
            <a:chOff x="-15552" y="-1353"/>
            <a:chExt cx="9921552" cy="702760"/>
          </a:xfrm>
        </p:grpSpPr>
        <p:sp>
          <p:nvSpPr>
            <p:cNvPr id="3" name="직사각형 2"/>
            <p:cNvSpPr/>
            <p:nvPr/>
          </p:nvSpPr>
          <p:spPr>
            <a:xfrm>
              <a:off x="0" y="0"/>
              <a:ext cx="9906000" cy="692695"/>
            </a:xfrm>
            <a:prstGeom prst="rect">
              <a:avLst/>
            </a:prstGeom>
            <a:solidFill>
              <a:srgbClr val="187C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-15552" y="116632"/>
              <a:ext cx="30754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err="1">
                  <a:solidFill>
                    <a:schemeClr val="bg1"/>
                  </a:solidFill>
                  <a:latin typeface="-윤고딕350" pitchFamily="18" charset="-127"/>
                  <a:ea typeface="-윤고딕350" pitchFamily="18" charset="-127"/>
                </a:rPr>
                <a:t>브랜드림</a:t>
              </a:r>
              <a:r>
                <a:rPr lang="ko-KR" altLang="en-US" sz="3200" dirty="0">
                  <a:solidFill>
                    <a:schemeClr val="bg1"/>
                  </a:solidFill>
                  <a:latin typeface="-윤고딕350" pitchFamily="18" charset="-127"/>
                  <a:ea typeface="-윤고딕350" pitchFamily="18" charset="-127"/>
                </a:rPr>
                <a:t> 지원서</a:t>
              </a:r>
            </a:p>
          </p:txBody>
        </p:sp>
        <p:pic>
          <p:nvPicPr>
            <p:cNvPr id="2051" name="Picture 3" descr="C:\Users\진우\Downloads\Brandream_18th\brandream 전 운영진\16대 운영진\홈페이지,블로그 업뎃 관련 파일\로고\브랜드림 로고 01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0077BE"/>
                </a:clrFrom>
                <a:clrTo>
                  <a:srgbClr val="0077B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9384" y="-1353"/>
              <a:ext cx="1496616" cy="334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464" y="1196752"/>
            <a:ext cx="9649072" cy="5488408"/>
          </a:xfrm>
          <a:prstGeom prst="rect">
            <a:avLst/>
          </a:prstGeom>
          <a:noFill/>
          <a:ln w="28575">
            <a:solidFill>
              <a:srgbClr val="187C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6456" y="735087"/>
            <a:ext cx="9777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브랜드림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 지원동기</a:t>
            </a:r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b="1" dirty="0" err="1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브랜드리머가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 된 후 자신의 모습과 </a:t>
            </a:r>
            <a:r>
              <a:rPr lang="ko-KR" altLang="en-US" sz="1200" b="1" dirty="0" err="1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브랜드림에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 기대하는 점에 대하여 아래의 제한된 공간에 작성해 주세요</a:t>
            </a:r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.</a:t>
            </a:r>
          </a:p>
          <a:p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(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글자</a:t>
            </a:r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포인트</a:t>
            </a:r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폰트</a:t>
            </a:r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줄 간격 유지</a:t>
            </a:r>
            <a:r>
              <a:rPr lang="en-US" altLang="ko-KR" sz="12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)</a:t>
            </a:r>
            <a:endParaRPr lang="ko-KR" altLang="en-US" sz="1200" b="1" dirty="0">
              <a:solidFill>
                <a:srgbClr val="5F5F5F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-15552" y="-1353"/>
            <a:ext cx="9921552" cy="702760"/>
            <a:chOff x="-15552" y="-1353"/>
            <a:chExt cx="9921552" cy="702760"/>
          </a:xfrm>
        </p:grpSpPr>
        <p:sp>
          <p:nvSpPr>
            <p:cNvPr id="12" name="직사각형 11"/>
            <p:cNvSpPr/>
            <p:nvPr/>
          </p:nvSpPr>
          <p:spPr>
            <a:xfrm>
              <a:off x="0" y="0"/>
              <a:ext cx="9906000" cy="692695"/>
            </a:xfrm>
            <a:prstGeom prst="rect">
              <a:avLst/>
            </a:prstGeom>
            <a:solidFill>
              <a:srgbClr val="187C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-15552" y="116632"/>
              <a:ext cx="30754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err="1">
                  <a:solidFill>
                    <a:schemeClr val="bg1"/>
                  </a:solidFill>
                  <a:latin typeface="-윤고딕350" pitchFamily="18" charset="-127"/>
                  <a:ea typeface="-윤고딕350" pitchFamily="18" charset="-127"/>
                </a:rPr>
                <a:t>브랜드림</a:t>
              </a:r>
              <a:r>
                <a:rPr lang="ko-KR" altLang="en-US" sz="3200" dirty="0">
                  <a:solidFill>
                    <a:schemeClr val="bg1"/>
                  </a:solidFill>
                  <a:latin typeface="-윤고딕350" pitchFamily="18" charset="-127"/>
                  <a:ea typeface="-윤고딕350" pitchFamily="18" charset="-127"/>
                </a:rPr>
                <a:t> 지원서</a:t>
              </a:r>
            </a:p>
          </p:txBody>
        </p:sp>
        <p:pic>
          <p:nvPicPr>
            <p:cNvPr id="14" name="Picture 3" descr="C:\Users\진우\Downloads\Brandream_18th\brandream 전 운영진\16대 운영진\홈페이지,블로그 업뎃 관련 파일\로고\브랜드림 로고 01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77BE"/>
                </a:clrFrom>
                <a:clrTo>
                  <a:srgbClr val="0077B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9384" y="-1353"/>
              <a:ext cx="1496616" cy="334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E52833A-8621-4D42-80D5-EC47855075F2}"/>
              </a:ext>
            </a:extLst>
          </p:cNvPr>
          <p:cNvSpPr txBox="1"/>
          <p:nvPr/>
        </p:nvSpPr>
        <p:spPr>
          <a:xfrm>
            <a:off x="128464" y="1239144"/>
            <a:ext cx="9649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5F5F5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박스 안에 자유롭게 작성해주세요</a:t>
            </a:r>
            <a:r>
              <a:rPr lang="en-US" altLang="ko-KR" sz="1200" b="1" dirty="0">
                <a:solidFill>
                  <a:srgbClr val="5F5F5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</a:t>
            </a:r>
            <a:endParaRPr lang="ko-KR" altLang="en-US" sz="1200" b="1" dirty="0">
              <a:solidFill>
                <a:srgbClr val="5F5F5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464" y="1196752"/>
            <a:ext cx="9649072" cy="5488408"/>
          </a:xfrm>
          <a:prstGeom prst="rect">
            <a:avLst/>
          </a:prstGeom>
          <a:noFill/>
          <a:ln w="28575">
            <a:solidFill>
              <a:srgbClr val="187C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6456" y="836712"/>
            <a:ext cx="9777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자신을 </a:t>
            </a:r>
            <a:r>
              <a:rPr lang="ko-KR" altLang="en-US" sz="1400" b="1" dirty="0" err="1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브랜딩</a:t>
            </a:r>
            <a:r>
              <a:rPr lang="ko-KR" altLang="en-US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 해주세요</a:t>
            </a:r>
            <a:r>
              <a:rPr lang="en-US" altLang="ko-KR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. (</a:t>
            </a:r>
            <a:r>
              <a:rPr lang="ko-KR" altLang="en-US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자유로운 형식</a:t>
            </a:r>
            <a:r>
              <a:rPr lang="en-US" altLang="ko-KR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, 3</a:t>
            </a:r>
            <a:r>
              <a:rPr lang="ko-KR" altLang="en-US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페이지 이하</a:t>
            </a:r>
            <a:r>
              <a:rPr lang="en-US" altLang="ko-KR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자신이 발휘할 수 있는 모든 역량 활용 가능</a:t>
            </a:r>
            <a:r>
              <a:rPr lang="en-US" altLang="ko-KR" sz="1400" b="1" dirty="0">
                <a:solidFill>
                  <a:srgbClr val="5F5F5F"/>
                </a:solidFill>
                <a:latin typeface="-윤고딕320" pitchFamily="18" charset="-127"/>
                <a:ea typeface="-윤고딕320" pitchFamily="18" charset="-127"/>
              </a:rPr>
              <a:t>)</a:t>
            </a:r>
            <a:endParaRPr lang="ko-KR" altLang="en-US" sz="1400" b="1" dirty="0">
              <a:solidFill>
                <a:srgbClr val="5F5F5F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-15552" y="-1353"/>
            <a:ext cx="9921552" cy="702760"/>
            <a:chOff x="-15552" y="-1353"/>
            <a:chExt cx="9921552" cy="702760"/>
          </a:xfrm>
        </p:grpSpPr>
        <p:sp>
          <p:nvSpPr>
            <p:cNvPr id="12" name="직사각형 11"/>
            <p:cNvSpPr/>
            <p:nvPr/>
          </p:nvSpPr>
          <p:spPr>
            <a:xfrm>
              <a:off x="0" y="0"/>
              <a:ext cx="9906000" cy="692695"/>
            </a:xfrm>
            <a:prstGeom prst="rect">
              <a:avLst/>
            </a:prstGeom>
            <a:solidFill>
              <a:srgbClr val="187C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-15552" y="116632"/>
              <a:ext cx="30754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err="1">
                  <a:solidFill>
                    <a:schemeClr val="bg1"/>
                  </a:solidFill>
                  <a:latin typeface="-윤고딕350" pitchFamily="18" charset="-127"/>
                  <a:ea typeface="-윤고딕350" pitchFamily="18" charset="-127"/>
                </a:rPr>
                <a:t>브랜드림</a:t>
              </a:r>
              <a:r>
                <a:rPr lang="ko-KR" altLang="en-US" sz="3200" dirty="0">
                  <a:solidFill>
                    <a:schemeClr val="bg1"/>
                  </a:solidFill>
                  <a:latin typeface="-윤고딕350" pitchFamily="18" charset="-127"/>
                  <a:ea typeface="-윤고딕350" pitchFamily="18" charset="-127"/>
                </a:rPr>
                <a:t> 지원서</a:t>
              </a:r>
            </a:p>
          </p:txBody>
        </p:sp>
        <p:pic>
          <p:nvPicPr>
            <p:cNvPr id="14" name="Picture 3" descr="C:\Users\진우\Downloads\Brandream_18th\brandream 전 운영진\16대 운영진\홈페이지,블로그 업뎃 관련 파일\로고\브랜드림 로고 01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77BE"/>
                </a:clrFrom>
                <a:clrTo>
                  <a:srgbClr val="0077B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9384" y="-1353"/>
              <a:ext cx="1496616" cy="334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83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1313</TotalTime>
  <Words>172</Words>
  <Application>Microsoft Office PowerPoint</Application>
  <PresentationFormat>A4 용지(210x297mm)</PresentationFormat>
  <Paragraphs>30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</vt:i4>
      </vt:variant>
    </vt:vector>
  </HeadingPairs>
  <TitlesOfParts>
    <vt:vector size="13" baseType="lpstr">
      <vt:lpstr>-윤고딕320</vt:lpstr>
      <vt:lpstr>Arial</vt:lpstr>
      <vt:lpstr>맑은 고딕</vt:lpstr>
      <vt:lpstr>휴먼둥근헤드라인</vt:lpstr>
      <vt:lpstr>굴림</vt:lpstr>
      <vt:lpstr>Wingdings</vt:lpstr>
      <vt:lpstr>-윤고딕350</vt:lpstr>
      <vt:lpstr>Office 테마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브랜드림 8기 지원서</dc:title>
  <dc:creator>Qeunam</dc:creator>
  <cp:lastModifiedBy>USER</cp:lastModifiedBy>
  <cp:revision>107</cp:revision>
  <dcterms:created xsi:type="dcterms:W3CDTF">2009-03-01T06:11:54Z</dcterms:created>
  <dcterms:modified xsi:type="dcterms:W3CDTF">2018-08-23T06:35:17Z</dcterms:modified>
</cp:coreProperties>
</file>